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6"/>
  </p:notesMasterIdLst>
  <p:handoutMasterIdLst>
    <p:handoutMasterId r:id="rId77"/>
  </p:handoutMasterIdLst>
  <p:sldIdLst>
    <p:sldId id="256" r:id="rId2"/>
    <p:sldId id="257" r:id="rId3"/>
    <p:sldId id="262" r:id="rId4"/>
    <p:sldId id="260" r:id="rId5"/>
    <p:sldId id="259" r:id="rId6"/>
    <p:sldId id="261" r:id="rId7"/>
    <p:sldId id="263" r:id="rId8"/>
    <p:sldId id="265" r:id="rId9"/>
    <p:sldId id="266" r:id="rId10"/>
    <p:sldId id="264" r:id="rId11"/>
    <p:sldId id="268" r:id="rId12"/>
    <p:sldId id="270" r:id="rId13"/>
    <p:sldId id="271" r:id="rId14"/>
    <p:sldId id="317" r:id="rId15"/>
    <p:sldId id="318" r:id="rId16"/>
    <p:sldId id="319" r:id="rId17"/>
    <p:sldId id="320" r:id="rId18"/>
    <p:sldId id="274" r:id="rId19"/>
    <p:sldId id="272" r:id="rId20"/>
    <p:sldId id="275" r:id="rId21"/>
    <p:sldId id="276" r:id="rId22"/>
    <p:sldId id="277" r:id="rId23"/>
    <p:sldId id="309" r:id="rId24"/>
    <p:sldId id="308" r:id="rId25"/>
    <p:sldId id="278" r:id="rId26"/>
    <p:sldId id="279" r:id="rId27"/>
    <p:sldId id="310" r:id="rId28"/>
    <p:sldId id="311" r:id="rId29"/>
    <p:sldId id="312" r:id="rId30"/>
    <p:sldId id="313" r:id="rId31"/>
    <p:sldId id="280" r:id="rId32"/>
    <p:sldId id="323" r:id="rId33"/>
    <p:sldId id="322" r:id="rId34"/>
    <p:sldId id="321" r:id="rId35"/>
    <p:sldId id="324" r:id="rId36"/>
    <p:sldId id="281" r:id="rId37"/>
    <p:sldId id="328" r:id="rId38"/>
    <p:sldId id="327" r:id="rId39"/>
    <p:sldId id="326" r:id="rId40"/>
    <p:sldId id="325" r:id="rId41"/>
    <p:sldId id="282" r:id="rId42"/>
    <p:sldId id="336" r:id="rId43"/>
    <p:sldId id="293" r:id="rId44"/>
    <p:sldId id="285" r:id="rId45"/>
    <p:sldId id="294" r:id="rId46"/>
    <p:sldId id="295" r:id="rId47"/>
    <p:sldId id="332" r:id="rId48"/>
    <p:sldId id="331" r:id="rId49"/>
    <p:sldId id="333" r:id="rId50"/>
    <p:sldId id="286" r:id="rId51"/>
    <p:sldId id="329" r:id="rId52"/>
    <p:sldId id="330" r:id="rId53"/>
    <p:sldId id="298" r:id="rId54"/>
    <p:sldId id="296" r:id="rId55"/>
    <p:sldId id="297" r:id="rId56"/>
    <p:sldId id="287" r:id="rId57"/>
    <p:sldId id="288" r:id="rId58"/>
    <p:sldId id="335" r:id="rId59"/>
    <p:sldId id="334" r:id="rId60"/>
    <p:sldId id="289" r:id="rId61"/>
    <p:sldId id="299" r:id="rId62"/>
    <p:sldId id="300" r:id="rId63"/>
    <p:sldId id="301" r:id="rId64"/>
    <p:sldId id="302" r:id="rId65"/>
    <p:sldId id="303" r:id="rId66"/>
    <p:sldId id="290" r:id="rId67"/>
    <p:sldId id="304" r:id="rId68"/>
    <p:sldId id="305" r:id="rId69"/>
    <p:sldId id="306" r:id="rId70"/>
    <p:sldId id="307" r:id="rId71"/>
    <p:sldId id="314" r:id="rId72"/>
    <p:sldId id="315" r:id="rId73"/>
    <p:sldId id="316" r:id="rId74"/>
    <p:sldId id="291" r:id="rId7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4654" autoAdjust="0"/>
    <p:restoredTop sz="97536" autoAdjust="0"/>
  </p:normalViewPr>
  <p:slideViewPr>
    <p:cSldViewPr>
      <p:cViewPr>
        <p:scale>
          <a:sx n="66" d="100"/>
          <a:sy n="66" d="100"/>
        </p:scale>
        <p:origin x="-189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92"/>
    </p:cViewPr>
  </p:sorterViewPr>
  <p:notesViewPr>
    <p:cSldViewPr>
      <p:cViewPr varScale="1">
        <p:scale>
          <a:sx n="66" d="100"/>
          <a:sy n="66" d="100"/>
        </p:scale>
        <p:origin x="-3288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DE837-1621-49A0-9A72-83759126D0D6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4123-5A80-4C9C-BC6D-4C0C6B75022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D45F4-AF5E-40C3-A0DB-12F1BEFED049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A7AA9-95E3-4F08-A2B1-821066CF7C6C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7AA9-95E3-4F08-A2B1-821066CF7C6C}" type="slidenum">
              <a:rPr lang="de-CH" smtClean="0"/>
              <a:pPr/>
              <a:t>56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 advClick="0" advTm="1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ine Ecke des Rechtecks schneiden und abrunde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winkliges Dreiec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BF8339-E79A-401E-96A1-FCE20619B198}" type="datetimeFigureOut">
              <a:rPr lang="de-CH" smtClean="0"/>
              <a:pPr/>
              <a:t>29.09.2017</a:t>
            </a:fld>
            <a:endParaRPr lang="de-CH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A55C76-1646-4B2D-A3A8-918552799FA7}" type="slidenum">
              <a:rPr lang="de-CH" smtClean="0"/>
              <a:pPr/>
              <a:t>‹Nr.›</a:t>
            </a:fld>
            <a:endParaRPr lang="de-CH"/>
          </a:p>
        </p:txBody>
      </p:sp>
      <p:grpSp>
        <p:nvGrpSpPr>
          <p:cNvPr id="2" name="Gruppieren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Click="0" advTm="10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6172200" cy="1894362"/>
          </a:xfrm>
        </p:spPr>
        <p:txBody>
          <a:bodyPr/>
          <a:lstStyle/>
          <a:p>
            <a:r>
              <a:rPr lang="de-CH" dirty="0" smtClean="0"/>
              <a:t>20 Jahre Oldies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3200400"/>
            <a:ext cx="8352928" cy="1600200"/>
          </a:xfrm>
        </p:spPr>
        <p:txBody>
          <a:bodyPr/>
          <a:lstStyle/>
          <a:p>
            <a:r>
              <a:rPr lang="de-CH" dirty="0" smtClean="0">
                <a:latin typeface="+mj-lt"/>
              </a:rPr>
              <a:t>Ein Querschnitt durch zwei Jahrzehnte Turngeschichte</a:t>
            </a:r>
            <a:endParaRPr lang="de-CH" dirty="0">
              <a:latin typeface="+mj-lt"/>
            </a:endParaRPr>
          </a:p>
        </p:txBody>
      </p:sp>
    </p:spTree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04056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16. Juni 2001  - Kant. </a:t>
            </a:r>
            <a:r>
              <a:rPr lang="de-CH" sz="2000" b="1" dirty="0" err="1" smtClean="0"/>
              <a:t>Turntag</a:t>
            </a:r>
            <a:r>
              <a:rPr lang="de-CH" sz="2000" b="1" dirty="0" smtClean="0"/>
              <a:t> 35+  </a:t>
            </a:r>
            <a:r>
              <a:rPr lang="de-CH" sz="2000" b="1" dirty="0" err="1" smtClean="0"/>
              <a:t>Gebenstorf</a:t>
            </a:r>
            <a:endParaRPr lang="de-CH" sz="2000" b="1" dirty="0"/>
          </a:p>
        </p:txBody>
      </p:sp>
      <p:pic>
        <p:nvPicPr>
          <p:cNvPr id="33796" name="Picture 4" descr="C:\Users\Heinz Glaus\Desktop\Documents\IMG_20170625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700808"/>
            <a:ext cx="8207695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504056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2002 - </a:t>
            </a:r>
            <a:r>
              <a:rPr lang="de-CH" sz="2000" b="1" dirty="0" err="1" smtClean="0"/>
              <a:t>Eidg</a:t>
            </a:r>
            <a:r>
              <a:rPr lang="de-CH" sz="2000" b="1" dirty="0" smtClean="0"/>
              <a:t>. Turnfest Baselbiet – Tag der Traditionen</a:t>
            </a:r>
            <a:endParaRPr lang="de-CH" sz="2000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462337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C:\Users\Heinz Glaus\Desktop\Documents\IMG_20170625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84784"/>
            <a:ext cx="4445172" cy="1728192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2486422" cy="306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 descr="C:\Users\Heinz Glaus\Desktop\Documents\IMG_20170625_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356992"/>
            <a:ext cx="3111969" cy="3096344"/>
          </a:xfrm>
          <a:prstGeom prst="rect">
            <a:avLst/>
          </a:prstGeom>
          <a:noFill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645024"/>
            <a:ext cx="2899866" cy="218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2002   -   150 Jahre Turnverein Zofingen – Festzug  und Strassenturntheater</a:t>
            </a:r>
            <a:endParaRPr lang="de-CH" sz="2000" b="1" dirty="0"/>
          </a:p>
        </p:txBody>
      </p:sp>
      <p:pic>
        <p:nvPicPr>
          <p:cNvPr id="37892" name="Picture 4" descr="G:\Oldies 2002-2014\2002\DSC_8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933056"/>
            <a:ext cx="4032448" cy="2794157"/>
          </a:xfrm>
          <a:prstGeom prst="rect">
            <a:avLst/>
          </a:prstGeom>
          <a:noFill/>
        </p:spPr>
      </p:pic>
      <p:pic>
        <p:nvPicPr>
          <p:cNvPr id="37893" name="Picture 5" descr="G:\Oldies 2002-2014\2002\DSC_8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24744"/>
            <a:ext cx="4264364" cy="2808312"/>
          </a:xfrm>
          <a:prstGeom prst="rect">
            <a:avLst/>
          </a:prstGeom>
          <a:noFill/>
        </p:spPr>
      </p:pic>
      <p:pic>
        <p:nvPicPr>
          <p:cNvPr id="37894" name="Picture 6" descr="G:\Oldies 2002-2014\2002\DSC_8309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3819926" cy="2917336"/>
          </a:xfrm>
          <a:prstGeom prst="rect">
            <a:avLst/>
          </a:prstGeom>
          <a:noFill/>
        </p:spPr>
      </p:pic>
      <p:pic>
        <p:nvPicPr>
          <p:cNvPr id="37895" name="Picture 7" descr="G:\Oldies 2002-2014\2002\DSC_8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05064"/>
            <a:ext cx="3744416" cy="26071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368152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2003 – Das GYMNAESTRADA-JAHR mit der </a:t>
            </a:r>
            <a:r>
              <a:rPr lang="de-CH" sz="2000" b="1" dirty="0" err="1" smtClean="0"/>
              <a:t>Glugger</a:t>
            </a:r>
            <a:r>
              <a:rPr lang="de-CH" sz="2000" b="1" dirty="0" smtClean="0"/>
              <a:t>-Clique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600" b="1" dirty="0" smtClean="0"/>
              <a:t>Gymnaestrada-</a:t>
            </a:r>
            <a:r>
              <a:rPr lang="de-CH" sz="1600" b="1" dirty="0" err="1" smtClean="0"/>
              <a:t>Première</a:t>
            </a:r>
            <a:r>
              <a:rPr lang="de-CH" sz="1600" b="1" dirty="0" smtClean="0"/>
              <a:t> in Rapperswil-Jona</a:t>
            </a:r>
            <a:br>
              <a:rPr lang="de-CH" sz="1600" b="1" dirty="0" smtClean="0"/>
            </a:br>
            <a:r>
              <a:rPr lang="de-CH" sz="1600" b="1" dirty="0" smtClean="0"/>
              <a:t>75 Jahre MR </a:t>
            </a:r>
            <a:r>
              <a:rPr lang="de-CH" sz="1600" b="1" dirty="0" err="1" smtClean="0"/>
              <a:t>Seengen</a:t>
            </a:r>
            <a:r>
              <a:rPr lang="de-CH" sz="1600" b="1" dirty="0" smtClean="0"/>
              <a:t>  -  </a:t>
            </a:r>
            <a:r>
              <a:rPr lang="de-CH" sz="1600" b="1" dirty="0" err="1" smtClean="0"/>
              <a:t>Gym</a:t>
            </a:r>
            <a:r>
              <a:rPr lang="de-CH" sz="1600" b="1" dirty="0" smtClean="0"/>
              <a:t>-Show Aarau  -  GLZ-Turnfest in Bülach</a:t>
            </a:r>
            <a:br>
              <a:rPr lang="de-CH" sz="1600" b="1" dirty="0" smtClean="0"/>
            </a:br>
            <a:r>
              <a:rPr lang="de-CH" sz="1600" b="1" dirty="0" smtClean="0"/>
              <a:t/>
            </a:r>
            <a:br>
              <a:rPr lang="de-CH" sz="1600" b="1" dirty="0" smtClean="0"/>
            </a:br>
            <a:endParaRPr lang="de-CH" sz="1600" b="1" dirty="0"/>
          </a:p>
        </p:txBody>
      </p:sp>
      <p:pic>
        <p:nvPicPr>
          <p:cNvPr id="32770" name="Picture 2" descr="F:\Oldies 2002-2014\2003\Negative0-11-12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992888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44016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2003 – Das GYMNAESTRADA-JAHR mit der </a:t>
            </a:r>
            <a:r>
              <a:rPr lang="de-CH" sz="2000" b="1" dirty="0" err="1" smtClean="0"/>
              <a:t>Glugger</a:t>
            </a:r>
            <a:r>
              <a:rPr lang="de-CH" sz="2000" b="1" dirty="0" smtClean="0"/>
              <a:t>-Clique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600" b="1" dirty="0" smtClean="0"/>
              <a:t>Gymnaestrada-</a:t>
            </a:r>
            <a:r>
              <a:rPr lang="de-CH" sz="1600" b="1" dirty="0" err="1" smtClean="0"/>
              <a:t>Première</a:t>
            </a:r>
            <a:r>
              <a:rPr lang="de-CH" sz="1600" b="1" dirty="0" smtClean="0"/>
              <a:t> in Rapperswil-Jona</a:t>
            </a:r>
            <a:br>
              <a:rPr lang="de-CH" sz="1600" b="1" dirty="0" smtClean="0"/>
            </a:br>
            <a:r>
              <a:rPr lang="de-CH" sz="1600" b="1" dirty="0" smtClean="0"/>
              <a:t>75 Jahre MR </a:t>
            </a:r>
            <a:r>
              <a:rPr lang="de-CH" sz="1600" b="1" dirty="0" err="1" smtClean="0"/>
              <a:t>Seengen</a:t>
            </a:r>
            <a:r>
              <a:rPr lang="de-CH" sz="1600" b="1" dirty="0" smtClean="0"/>
              <a:t>  -  </a:t>
            </a:r>
            <a:r>
              <a:rPr lang="de-CH" sz="1600" b="1" dirty="0" err="1" smtClean="0"/>
              <a:t>Gym</a:t>
            </a:r>
            <a:r>
              <a:rPr lang="de-CH" sz="1600" b="1" dirty="0" smtClean="0"/>
              <a:t>-Show Aarau  -  GLZ-Turnfest in Bülach</a:t>
            </a:r>
            <a:br>
              <a:rPr lang="de-CH" sz="1600" b="1" dirty="0" smtClean="0"/>
            </a:br>
            <a:r>
              <a:rPr lang="de-CH" sz="1600" b="1" dirty="0" smtClean="0"/>
              <a:t/>
            </a:r>
            <a:br>
              <a:rPr lang="de-CH" sz="1600" b="1" dirty="0" smtClean="0"/>
            </a:br>
            <a:endParaRPr lang="de-CH" sz="1600" b="1" dirty="0"/>
          </a:p>
        </p:txBody>
      </p:sp>
      <p:pic>
        <p:nvPicPr>
          <p:cNvPr id="32772" name="Picture 4" descr="F:\Oldies 2002-2014\2003\Negative0-18-1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96752"/>
            <a:ext cx="7884877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44016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2003 – Das GYMNAESTRADA-JAHR mit der </a:t>
            </a:r>
            <a:r>
              <a:rPr lang="de-CH" sz="2000" b="1" dirty="0" err="1" smtClean="0"/>
              <a:t>Glugger</a:t>
            </a:r>
            <a:r>
              <a:rPr lang="de-CH" sz="2000" b="1" dirty="0" smtClean="0"/>
              <a:t>-Clique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600" b="1" dirty="0" smtClean="0"/>
              <a:t>Gymnaestrada-</a:t>
            </a:r>
            <a:r>
              <a:rPr lang="de-CH" sz="1600" b="1" dirty="0" err="1" smtClean="0"/>
              <a:t>Première</a:t>
            </a:r>
            <a:r>
              <a:rPr lang="de-CH" sz="1600" b="1" dirty="0" smtClean="0"/>
              <a:t> in Rapperswil-Jona</a:t>
            </a:r>
            <a:br>
              <a:rPr lang="de-CH" sz="1600" b="1" dirty="0" smtClean="0"/>
            </a:br>
            <a:r>
              <a:rPr lang="de-CH" sz="1600" b="1" dirty="0" smtClean="0"/>
              <a:t>75 Jahre MR </a:t>
            </a:r>
            <a:r>
              <a:rPr lang="de-CH" sz="1600" b="1" dirty="0" err="1" smtClean="0"/>
              <a:t>Seengen</a:t>
            </a:r>
            <a:r>
              <a:rPr lang="de-CH" sz="1600" b="1" dirty="0" smtClean="0"/>
              <a:t>  -  </a:t>
            </a:r>
            <a:r>
              <a:rPr lang="de-CH" sz="1600" b="1" dirty="0" err="1" smtClean="0"/>
              <a:t>Gym</a:t>
            </a:r>
            <a:r>
              <a:rPr lang="de-CH" sz="1600" b="1" dirty="0" smtClean="0"/>
              <a:t>-Show Aarau  -  GLZ-Turnfest in Bülach</a:t>
            </a:r>
            <a:br>
              <a:rPr lang="de-CH" sz="1600" b="1" dirty="0" smtClean="0"/>
            </a:br>
            <a:r>
              <a:rPr lang="de-CH" sz="1600" b="1" dirty="0" smtClean="0"/>
              <a:t/>
            </a:r>
            <a:br>
              <a:rPr lang="de-CH" sz="1600" b="1" dirty="0" smtClean="0"/>
            </a:br>
            <a:endParaRPr lang="de-CH" sz="1600" b="1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1624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44016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2003 – Das GYMNAESTRADA-JAHR mit der </a:t>
            </a:r>
            <a:r>
              <a:rPr lang="de-CH" sz="2000" b="1" dirty="0" err="1" smtClean="0"/>
              <a:t>Glugger</a:t>
            </a:r>
            <a:r>
              <a:rPr lang="de-CH" sz="2000" b="1" dirty="0" smtClean="0"/>
              <a:t>-Clique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600" b="1" dirty="0" smtClean="0"/>
              <a:t>Gymnaestrada-</a:t>
            </a:r>
            <a:r>
              <a:rPr lang="de-CH" sz="1600" b="1" dirty="0" err="1" smtClean="0"/>
              <a:t>Première</a:t>
            </a:r>
            <a:r>
              <a:rPr lang="de-CH" sz="1600" b="1" dirty="0" smtClean="0"/>
              <a:t> in Rapperswil-Jona</a:t>
            </a:r>
            <a:br>
              <a:rPr lang="de-CH" sz="1600" b="1" dirty="0" smtClean="0"/>
            </a:br>
            <a:r>
              <a:rPr lang="de-CH" sz="1600" b="1" dirty="0" smtClean="0"/>
              <a:t>75 Jahre MR </a:t>
            </a:r>
            <a:r>
              <a:rPr lang="de-CH" sz="1600" b="1" dirty="0" err="1" smtClean="0"/>
              <a:t>Seengen</a:t>
            </a:r>
            <a:r>
              <a:rPr lang="de-CH" sz="1600" b="1" dirty="0" smtClean="0"/>
              <a:t>  -  </a:t>
            </a:r>
            <a:r>
              <a:rPr lang="de-CH" sz="1600" b="1" dirty="0" err="1" smtClean="0"/>
              <a:t>Gym</a:t>
            </a:r>
            <a:r>
              <a:rPr lang="de-CH" sz="1600" b="1" dirty="0" smtClean="0"/>
              <a:t>-Show Aarau  -  GLZ-Turnfest in Bülach</a:t>
            </a:r>
            <a:br>
              <a:rPr lang="de-CH" sz="1600" b="1" dirty="0" smtClean="0"/>
            </a:br>
            <a:r>
              <a:rPr lang="de-CH" sz="1600" b="1" dirty="0" smtClean="0"/>
              <a:t/>
            </a:r>
            <a:br>
              <a:rPr lang="de-CH" sz="1600" b="1" dirty="0" smtClean="0"/>
            </a:br>
            <a:endParaRPr lang="de-CH" sz="1600" b="1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40470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2003 -  Gymnaestrada Lissabon (Natalia)</a:t>
            </a:r>
            <a:endParaRPr lang="de-CH" sz="2000" b="1" dirty="0"/>
          </a:p>
        </p:txBody>
      </p:sp>
      <p:pic>
        <p:nvPicPr>
          <p:cNvPr id="33794" name="Picture 2" descr="F:\Oldies 2002-2014\2003 Gymnaestrada\Natalia Bea-Wern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672408" cy="59526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3"/>
            <a:ext cx="3960440" cy="594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2003 -  Gymnaestrada Lissabon (Natalia)</a:t>
            </a:r>
            <a:endParaRPr lang="de-CH" sz="20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33899" y="-857634"/>
            <a:ext cx="4680521" cy="821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2004  -  Turnen ums Eck – Turnfest Rheinland-Pfalz in Koblenz </a:t>
            </a:r>
            <a:br>
              <a:rPr lang="de-CH" sz="2000" b="1" dirty="0" smtClean="0"/>
            </a:br>
            <a:r>
              <a:rPr lang="de-CH" sz="1800" b="1" dirty="0" smtClean="0"/>
              <a:t>Ab i d Berge – Eiger – Mönch und Jungfrau</a:t>
            </a:r>
            <a:endParaRPr lang="de-CH" sz="1800" b="1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73714"/>
            <a:ext cx="7276168" cy="550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6680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1995 - Erste Kontakte Gymnaestrada Berlin – Grossraumvorführung Schweiz</a:t>
            </a:r>
            <a:endParaRPr lang="de-CH" sz="2000" b="1" dirty="0"/>
          </a:p>
        </p:txBody>
      </p:sp>
      <p:pic>
        <p:nvPicPr>
          <p:cNvPr id="1026" name="Picture 2" descr="C:\Users\Heinz Glaus\Desktop\Documents\IMG_20170616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80920" cy="53714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2004  -  Auftritt auf der historischen Neu </a:t>
            </a:r>
            <a:r>
              <a:rPr lang="de-CH" sz="2000" b="1" dirty="0" err="1" smtClean="0"/>
              <a:t>Bechburg</a:t>
            </a:r>
            <a:endParaRPr lang="de-CH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573016"/>
            <a:ext cx="5493815" cy="298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Bildergebnis für neu bechb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08720"/>
            <a:ext cx="3996444" cy="2664296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86" y="908720"/>
            <a:ext cx="372775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2005  -  Eröffnungsfeier Kantonal-Turnfest Zofingen</a:t>
            </a:r>
            <a:endParaRPr lang="de-CH" sz="20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91754" y="-417992"/>
            <a:ext cx="5688633" cy="834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2005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Maspalomas, Gran Canaria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800" b="1" dirty="0" smtClean="0"/>
              <a:t>Swiss Medley – Country Music – Alice – Natalia – Ab i d Berge – Le </a:t>
            </a:r>
            <a:r>
              <a:rPr lang="de-CH" sz="1800" b="1" dirty="0" err="1" smtClean="0"/>
              <a:t>lo</a:t>
            </a:r>
            <a:r>
              <a:rPr lang="de-CH" sz="1800" b="1" dirty="0" smtClean="0"/>
              <a:t> la</a:t>
            </a:r>
            <a:endParaRPr lang="de-CH" sz="18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052736"/>
            <a:ext cx="801307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2005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Maspalomas, Gran Canaria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800" b="1" dirty="0" smtClean="0"/>
              <a:t>Swiss Medley – Country Music – Alice – Natalia – Ab i d Berge – Le </a:t>
            </a:r>
            <a:r>
              <a:rPr lang="de-CH" sz="1800" b="1" dirty="0" err="1" smtClean="0"/>
              <a:t>lo</a:t>
            </a:r>
            <a:r>
              <a:rPr lang="de-CH" sz="1800" b="1" dirty="0" smtClean="0"/>
              <a:t> la</a:t>
            </a:r>
            <a:endParaRPr lang="de-CH" sz="1800" b="1" dirty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891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2005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Maspalomas, Gran Canaria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r>
              <a:rPr lang="de-CH" sz="1800" b="1" dirty="0" smtClean="0"/>
              <a:t>Swiss Medley – Country Music – Alice – Natalia – Ab i d Berge – Le </a:t>
            </a:r>
            <a:r>
              <a:rPr lang="de-CH" sz="1800" b="1" dirty="0" err="1" smtClean="0"/>
              <a:t>lo</a:t>
            </a:r>
            <a:r>
              <a:rPr lang="de-CH" sz="1800" b="1" dirty="0" smtClean="0"/>
              <a:t> la</a:t>
            </a:r>
            <a:endParaRPr lang="de-CH" sz="1800" b="1" dirty="0"/>
          </a:p>
        </p:txBody>
      </p:sp>
      <p:pic>
        <p:nvPicPr>
          <p:cNvPr id="49156" name="Picture 4" descr="Bildergebnis für maspalo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954630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   </a:t>
            </a:r>
            <a:r>
              <a:rPr lang="de-CH" sz="2000" b="1" dirty="0" err="1" smtClean="0"/>
              <a:t>Eidg</a:t>
            </a:r>
            <a:r>
              <a:rPr lang="de-CH" sz="2000" b="1" dirty="0" smtClean="0"/>
              <a:t>. Turnfest in Frauenfeld</a:t>
            </a:r>
            <a:br>
              <a:rPr lang="de-CH" sz="2000" b="1" dirty="0" smtClean="0"/>
            </a:br>
            <a:r>
              <a:rPr lang="de-CH" sz="1800" b="1" dirty="0" smtClean="0"/>
              <a:t>Die Oldies führen „DAS TURNBEIZLI“ mit einem Reingewinn von Fr. 12‘149.60</a:t>
            </a:r>
            <a:endParaRPr lang="de-CH" sz="1800" b="1" dirty="0"/>
          </a:p>
        </p:txBody>
      </p:sp>
      <p:pic>
        <p:nvPicPr>
          <p:cNvPr id="4" name="Grafi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317680" cy="500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G:\Oldies 2002-2014\2007 ETF\DSCN0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2448272" cy="1836204"/>
          </a:xfrm>
          <a:prstGeom prst="rect">
            <a:avLst/>
          </a:prstGeom>
          <a:noFill/>
        </p:spPr>
      </p:pic>
      <p:pic>
        <p:nvPicPr>
          <p:cNvPr id="50179" name="Picture 3" descr="G:\Oldies 2002-2014\2007 ETF\DSCN0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836712"/>
            <a:ext cx="2755414" cy="2066560"/>
          </a:xfrm>
          <a:prstGeom prst="rect">
            <a:avLst/>
          </a:prstGeom>
          <a:noFill/>
        </p:spPr>
      </p:pic>
      <p:pic>
        <p:nvPicPr>
          <p:cNvPr id="50180" name="Picture 4" descr="G:\Oldies 2002-2014\2007 ETF\DSCN0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564904"/>
            <a:ext cx="2400267" cy="1800200"/>
          </a:xfrm>
          <a:prstGeom prst="rect">
            <a:avLst/>
          </a:prstGeom>
          <a:noFill/>
        </p:spPr>
      </p:pic>
      <p:pic>
        <p:nvPicPr>
          <p:cNvPr id="50181" name="Picture 5" descr="G:\Oldies 2002-2014\2007 ETF\Herbert Rust und Gerda Holliger (Oldies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365104"/>
            <a:ext cx="2736304" cy="2052228"/>
          </a:xfrm>
          <a:prstGeom prst="rect">
            <a:avLst/>
          </a:prstGeom>
          <a:noFill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511084" y="2426019"/>
            <a:ext cx="1872208" cy="272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725144"/>
            <a:ext cx="2304256" cy="169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-  Gymnaestrada Dornbirn</a:t>
            </a:r>
            <a:endParaRPr lang="de-CH" sz="1800" b="1" dirty="0"/>
          </a:p>
        </p:txBody>
      </p:sp>
      <p:pic>
        <p:nvPicPr>
          <p:cNvPr id="51209" name="Picture 9" descr="F:\Oldies 2002-2014\2007 Gymnaestrada\Gymanestrada_Diashow\Gymnaestrada07a 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-  Gymnaestrada Dornbirn</a:t>
            </a:r>
            <a:endParaRPr lang="de-CH" sz="1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1346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-  Gymnaestrada Dornbirn</a:t>
            </a:r>
            <a:endParaRPr lang="de-CH" sz="1800" b="1" dirty="0"/>
          </a:p>
        </p:txBody>
      </p:sp>
      <p:pic>
        <p:nvPicPr>
          <p:cNvPr id="51204" name="Picture 4" descr="F:\Oldies 2002-2014\2007 Gymnaestrada\Gymanestrada_Diashow\Gymnaestrada07b 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8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- Gymnaestrada Dornbirn</a:t>
            </a:r>
            <a:endParaRPr lang="de-CH" sz="1800" b="1" dirty="0"/>
          </a:p>
        </p:txBody>
      </p:sp>
      <p:pic>
        <p:nvPicPr>
          <p:cNvPr id="51203" name="Picture 3" descr="F:\Oldies 2002-2014\2007 Gymnaestrada\Gymanestrada_Diashow\Gymnaestrada07a 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980728"/>
            <a:ext cx="3888431" cy="5184576"/>
          </a:xfrm>
          <a:prstGeom prst="rect">
            <a:avLst/>
          </a:prstGeom>
          <a:noFill/>
        </p:spPr>
      </p:pic>
      <p:pic>
        <p:nvPicPr>
          <p:cNvPr id="51205" name="Picture 5" descr="F:\Oldies 2002-2014\2007 Gymnaestrada\Gymanestrada_Diashow\Gymnaestrada07b 19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726558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8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21.3.1997 – Ausschreibung  - 20.8.2017 Orientierungsabend </a:t>
            </a:r>
            <a:r>
              <a:rPr lang="de-CH" sz="2000" b="1" dirty="0" err="1" smtClean="0"/>
              <a:t>Aarhof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Wildegg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„Gruppe AKTV- GYM-Parodie“  -  Vorgängerbezeichnung der OLDIES</a:t>
            </a:r>
            <a:endParaRPr lang="de-CH" sz="2000" b="1" dirty="0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4860032" y="1268760"/>
          <a:ext cx="3505327" cy="4824536"/>
        </p:xfrm>
        <a:graphic>
          <a:graphicData uri="http://schemas.openxmlformats.org/presentationml/2006/ole">
            <p:oleObj spid="_x0000_s17411" name="Acrobat Document" r:id="rId3" imgW="5819572" imgH="8010435" progId="AcroExch.Document.DC">
              <p:embed/>
            </p:oleObj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11560" y="1268760"/>
          <a:ext cx="3626221" cy="4991422"/>
        </p:xfrm>
        <a:graphic>
          <a:graphicData uri="http://schemas.openxmlformats.org/presentationml/2006/ole">
            <p:oleObj spid="_x0000_s17412" name="Acrobat Document" r:id="rId4" imgW="5819572" imgH="8010435" progId="AcroExch.Document.DC">
              <p:embed/>
            </p:oleObj>
          </a:graphicData>
        </a:graphic>
      </p:graphicFrame>
    </p:spTree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2007  -  Gymnaestrada Dornbirn</a:t>
            </a:r>
            <a:endParaRPr lang="de-CH" sz="1800" b="1" dirty="0"/>
          </a:p>
        </p:txBody>
      </p:sp>
      <p:pic>
        <p:nvPicPr>
          <p:cNvPr id="51208" name="Picture 8" descr="F:\Oldies 2002-2014\2007 Gymnaestrada\Gymanestrada_Diashow\Gymnaestrada07b 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8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2008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 – Gran Canaria </a:t>
            </a:r>
            <a:br>
              <a:rPr lang="de-CH" sz="2000" b="1" dirty="0" smtClean="0"/>
            </a:br>
            <a:endParaRPr lang="de-CH" sz="1800" b="1" dirty="0"/>
          </a:p>
        </p:txBody>
      </p:sp>
      <p:pic>
        <p:nvPicPr>
          <p:cNvPr id="3" name="Picture 2" descr="F:\Oldies 2002-2014\2008 Maspalomas\DSCN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836712"/>
            <a:ext cx="8220297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2008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 – Gran Canaria </a:t>
            </a:r>
            <a:br>
              <a:rPr lang="de-CH" sz="2000" b="1" dirty="0" smtClean="0"/>
            </a:br>
            <a:endParaRPr lang="de-CH" sz="1800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58530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2008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 – Gran Canaria </a:t>
            </a:r>
            <a:br>
              <a:rPr lang="de-CH" sz="2000" b="1" dirty="0" smtClean="0"/>
            </a:br>
            <a:endParaRPr lang="de-CH" sz="18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7992888" cy="590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2008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 – Gran Canaria </a:t>
            </a:r>
            <a:br>
              <a:rPr lang="de-CH" sz="2000" b="1" dirty="0" smtClean="0"/>
            </a:br>
            <a:endParaRPr lang="de-CH" sz="1800" b="1" dirty="0"/>
          </a:p>
        </p:txBody>
      </p:sp>
      <p:pic>
        <p:nvPicPr>
          <p:cNvPr id="36866" name="Picture 2" descr="F:\Oldies 2002-2014\2008 Maspalomas\DSCN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08720"/>
            <a:ext cx="7820840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2008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Maspalomas – Gran Canaria </a:t>
            </a:r>
            <a:br>
              <a:rPr lang="de-CH" sz="2000" b="1" dirty="0" smtClean="0"/>
            </a:br>
            <a:endParaRPr lang="de-CH" sz="1800" b="1" dirty="0"/>
          </a:p>
        </p:txBody>
      </p:sp>
      <p:pic>
        <p:nvPicPr>
          <p:cNvPr id="37890" name="Picture 2" descr="F:\Oldies 2002-2014\2008 Maspalomas\DSCN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500872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2009  -  Oberländisches Turnfest in </a:t>
            </a:r>
            <a:r>
              <a:rPr lang="de-CH" sz="2000" b="1" dirty="0" err="1" smtClean="0"/>
              <a:t>Zweisimmen</a:t>
            </a:r>
            <a:endParaRPr lang="de-CH" sz="1800" b="1" dirty="0"/>
          </a:p>
        </p:txBody>
      </p:sp>
      <p:pic>
        <p:nvPicPr>
          <p:cNvPr id="36866" name="Picture 2" descr="F:\Oldies 2002-2014\2009\Turnfest Zweisimmen 20090607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2286000" cy="3048000"/>
          </a:xfrm>
          <a:prstGeom prst="rect">
            <a:avLst/>
          </a:prstGeom>
          <a:noFill/>
        </p:spPr>
      </p:pic>
      <p:pic>
        <p:nvPicPr>
          <p:cNvPr id="36867" name="Picture 3" descr="F:\Oldies 2002-2014\2009\Turnfest Zweisimmen 20090607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861048"/>
            <a:ext cx="3672408" cy="2754306"/>
          </a:xfrm>
          <a:prstGeom prst="rect">
            <a:avLst/>
          </a:prstGeom>
          <a:noFill/>
        </p:spPr>
      </p:pic>
      <p:pic>
        <p:nvPicPr>
          <p:cNvPr id="36868" name="Picture 4" descr="F:\Oldies 2002-2014\2009\Turnfest Zweisimmen 20090607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764704"/>
            <a:ext cx="2286000" cy="3048000"/>
          </a:xfrm>
          <a:prstGeom prst="rect">
            <a:avLst/>
          </a:prstGeom>
          <a:noFill/>
        </p:spPr>
      </p:pic>
      <p:pic>
        <p:nvPicPr>
          <p:cNvPr id="36870" name="Picture 6" descr="http://www.tvegg.ch/typo3temp/pics/f02847f9d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980728"/>
            <a:ext cx="2711719" cy="24503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2010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Portimão</a:t>
            </a:r>
            <a:endParaRPr lang="de-CH" sz="2000" b="1" dirty="0"/>
          </a:p>
        </p:txBody>
      </p:sp>
      <p:pic>
        <p:nvPicPr>
          <p:cNvPr id="48129" name="Picture 1" descr="F:\Oldies 2002-2014\2010 Portimao\DSCN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2010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Portimão</a:t>
            </a:r>
            <a:endParaRPr lang="de-CH" sz="2000" b="1" dirty="0"/>
          </a:p>
        </p:txBody>
      </p:sp>
      <p:pic>
        <p:nvPicPr>
          <p:cNvPr id="48130" name="Picture 2" descr="F:\Oldies 2002-2014\2010 Portimao\DSCN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344816" cy="55086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2010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Portimão</a:t>
            </a:r>
            <a:endParaRPr lang="de-CH" sz="2000" b="1" dirty="0"/>
          </a:p>
        </p:txBody>
      </p:sp>
      <p:pic>
        <p:nvPicPr>
          <p:cNvPr id="48131" name="Picture 3" descr="F:\Oldies 2002-2014\2010 Portimao\DSCN1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32848" cy="572463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20656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 2000  -  Kleiderprobe in Rothrist</a:t>
            </a:r>
            <a:endParaRPr lang="de-CH" sz="2000" b="1" dirty="0"/>
          </a:p>
        </p:txBody>
      </p:sp>
      <p:pic>
        <p:nvPicPr>
          <p:cNvPr id="4098" name="Picture 2" descr="C:\Users\Heinz Glaus\Desktop\Documents\IMG_20170616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30746">
            <a:off x="467544" y="1556792"/>
            <a:ext cx="3048220" cy="4389437"/>
          </a:xfrm>
          <a:prstGeom prst="rect">
            <a:avLst/>
          </a:prstGeom>
          <a:noFill/>
        </p:spPr>
      </p:pic>
      <p:pic>
        <p:nvPicPr>
          <p:cNvPr id="4099" name="Picture 3" descr="C:\Users\Heinz Glaus\Desktop\Documents\IMG_20170616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54038">
            <a:off x="3148326" y="2309913"/>
            <a:ext cx="5462587" cy="3511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2010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Portimão</a:t>
            </a:r>
            <a:endParaRPr lang="de-CH" sz="2000" b="1" dirty="0"/>
          </a:p>
        </p:txBody>
      </p:sp>
      <p:pic>
        <p:nvPicPr>
          <p:cNvPr id="48133" name="Picture 5" descr="F:\Oldies 2002-2014\2010 Portimao\DSCN0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416824" cy="55626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2010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Portimão</a:t>
            </a:r>
            <a:endParaRPr lang="de-CH" sz="2000" b="1" dirty="0"/>
          </a:p>
        </p:txBody>
      </p:sp>
      <p:pic>
        <p:nvPicPr>
          <p:cNvPr id="33794" name="Picture 2" descr="C:\Users\Heinz Glaus\Pictures\Oldies 2015 - 2017\golden age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2011  -  Kantonalturnfest Brugg - Schlussvorführungen</a:t>
            </a:r>
            <a:endParaRPr lang="de-CH" sz="2000" b="1" dirty="0"/>
          </a:p>
        </p:txBody>
      </p:sp>
      <p:pic>
        <p:nvPicPr>
          <p:cNvPr id="68614" name="Picture 6" descr="C:\Users\Heinz Glaus\Pictures\Oldies 2015 - 2017\img_6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028384" cy="591504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2011  -  Kreisturnfest </a:t>
            </a:r>
            <a:r>
              <a:rPr lang="de-CH" sz="2000" b="1" dirty="0" err="1" smtClean="0"/>
              <a:t>Toggenburg</a:t>
            </a:r>
            <a:r>
              <a:rPr lang="de-CH" sz="2000" b="1" dirty="0" smtClean="0"/>
              <a:t> in Kaltbrunn</a:t>
            </a:r>
            <a:endParaRPr lang="de-CH" sz="20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08912" cy="491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2011  - Gymnaestrada Lausanne - &gt; keine offizielle Teilnahme der Oldies</a:t>
            </a:r>
            <a:br>
              <a:rPr lang="de-CH" sz="2000" b="1" dirty="0" smtClean="0"/>
            </a:br>
            <a:r>
              <a:rPr lang="de-CH" sz="1800" b="1" dirty="0" smtClean="0"/>
              <a:t>14 ehemalige und aktive Oldies turnen bei diversen Vorführungen mit </a:t>
            </a:r>
            <a:endParaRPr lang="de-CH" sz="1800" b="1" dirty="0"/>
          </a:p>
        </p:txBody>
      </p:sp>
      <p:pic>
        <p:nvPicPr>
          <p:cNvPr id="44033" name="Picture 1" descr="F:\Oldies 2002-2014\2011 Gymnaestrada\P1000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08720"/>
            <a:ext cx="8314081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2011  -  Gymnaestrada Lausanne - &gt; keine offizielle Teilnahme der Oldies</a:t>
            </a:r>
            <a:br>
              <a:rPr lang="de-CH" sz="2000" b="1" dirty="0" smtClean="0"/>
            </a:br>
            <a:r>
              <a:rPr lang="de-CH" sz="1800" b="1" dirty="0" smtClean="0"/>
              <a:t>14 ehemalige und aktive Oldies turnen bei diversen Vorführungen mit </a:t>
            </a:r>
            <a:endParaRPr lang="de-CH" sz="1800" b="1" dirty="0"/>
          </a:p>
        </p:txBody>
      </p:sp>
      <p:pic>
        <p:nvPicPr>
          <p:cNvPr id="33794" name="Picture 2" descr="F:\Oldies 2002-2014\2011 Gymnaestrada\P100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337104" cy="4693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2011  -  Gymnaestrada Lausanne - &gt; keine offizielle Teilnahme der Oldies</a:t>
            </a:r>
            <a:br>
              <a:rPr lang="de-CH" sz="2000" b="1" dirty="0" smtClean="0"/>
            </a:br>
            <a:r>
              <a:rPr lang="de-CH" sz="1800" b="1" dirty="0" smtClean="0"/>
              <a:t>14 ehemalige und aktive Oldies turnen bei diversen Vorführungen mit </a:t>
            </a:r>
            <a:endParaRPr lang="de-CH" sz="1800" b="1" dirty="0"/>
          </a:p>
        </p:txBody>
      </p:sp>
      <p:pic>
        <p:nvPicPr>
          <p:cNvPr id="34818" name="Picture 2" descr="F:\Oldies 2002-2014\2011 Gymnaestrada\P100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346232" cy="42008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43010" name="Picture 2" descr="F:\Oldies 2002-2014\2012 Montecatini\P104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172400" cy="40709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44034" name="Picture 2" descr="F:\Oldies 2002-2014\2012 Montecatini\P104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058264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632848" cy="54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432048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1999  -  Die Oldies in Göteborg</a:t>
            </a:r>
            <a:endParaRPr lang="de-CH" sz="2000" b="1" dirty="0"/>
          </a:p>
        </p:txBody>
      </p:sp>
      <p:pic>
        <p:nvPicPr>
          <p:cNvPr id="18434" name="Picture 2" descr="C:\Users\Heinz Glaus\Desktop\Documents\IMG_20170616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943848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41986" name="Picture 2" descr="F:\Oldies 2002-2014\2012 Montecatini\P1040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415247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68085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33795" name="Picture 3" descr="C:\Users\Heinz Glaus\Pictures\Oldies 2015 - 2017\golden_age_12_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693662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37890" name="Picture 2" descr="F:\Oldies 2002-2014\2012 Montecatini\P104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94562"/>
            <a:ext cx="3240360" cy="2198596"/>
          </a:xfrm>
          <a:prstGeom prst="rect">
            <a:avLst/>
          </a:prstGeom>
          <a:noFill/>
        </p:spPr>
      </p:pic>
      <p:pic>
        <p:nvPicPr>
          <p:cNvPr id="37892" name="Picture 4" descr="F:\Oldies 2002-2014\2012 Montecatini\P1040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64704"/>
            <a:ext cx="2007976" cy="2367524"/>
          </a:xfrm>
          <a:prstGeom prst="rect">
            <a:avLst/>
          </a:prstGeom>
          <a:noFill/>
        </p:spPr>
      </p:pic>
      <p:pic>
        <p:nvPicPr>
          <p:cNvPr id="37893" name="Picture 5" descr="F:\Oldies 2002-2014\2012 Montecatini\P1040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5372176" cy="3024336"/>
          </a:xfrm>
          <a:prstGeom prst="rect">
            <a:avLst/>
          </a:prstGeom>
          <a:noFill/>
        </p:spPr>
      </p:pic>
      <p:pic>
        <p:nvPicPr>
          <p:cNvPr id="37894" name="Picture 6" descr="F:\Oldies 2002-2014\2012 Montecatini\P104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908720"/>
            <a:ext cx="2766278" cy="49137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36866" name="Picture 2" descr="F:\Oldies 2002-2014\2012 Montecatini\P104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52176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2012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Montecatini</a:t>
            </a:r>
            <a:r>
              <a:rPr lang="de-CH" sz="2000" b="1" dirty="0" smtClean="0"/>
              <a:t> Terme </a:t>
            </a:r>
            <a:endParaRPr lang="de-CH" sz="2000" b="1" dirty="0"/>
          </a:p>
        </p:txBody>
      </p:sp>
      <p:pic>
        <p:nvPicPr>
          <p:cNvPr id="35842" name="Picture 2" descr="F:\Oldies 2002-2014\2012 Montecatini\P100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112900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32048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2013  -  Internationales Deutsches Turnfest in Mannheim</a:t>
            </a:r>
            <a:endParaRPr lang="de-CH" sz="2000" b="1" dirty="0"/>
          </a:p>
        </p:txBody>
      </p:sp>
      <p:pic>
        <p:nvPicPr>
          <p:cNvPr id="41985" name="Picture 1" descr="F:\Oldies 2002-2014\2013 Deutsches Turnfest Mannheim\P104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295424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2014  -  Landesturnfest Freiburg im Breisgau</a:t>
            </a:r>
            <a:endParaRPr lang="de-CH" sz="2000" b="1" dirty="0"/>
          </a:p>
        </p:txBody>
      </p:sp>
      <p:pic>
        <p:nvPicPr>
          <p:cNvPr id="39937" name="Picture 1" descr="F:\Oldies 2002-2014\2014 Landesturnfest Freiburg\GB Freiburg Soiré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18629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2014  -  Landesturnfest Freiburg im Breisgau</a:t>
            </a:r>
            <a:endParaRPr lang="de-CH" sz="2000" b="1" dirty="0"/>
          </a:p>
        </p:txBody>
      </p:sp>
      <p:pic>
        <p:nvPicPr>
          <p:cNvPr id="39941" name="Picture 5" descr="F:\Oldies 2002-2014\2014 Landesturnfest Freiburg\P1010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560840" cy="56724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2014  -  Landesturnfest Freiburg im Breisgau</a:t>
            </a:r>
            <a:endParaRPr lang="de-CH" sz="2000" b="1" dirty="0"/>
          </a:p>
        </p:txBody>
      </p:sp>
      <p:pic>
        <p:nvPicPr>
          <p:cNvPr id="39939" name="Picture 3" descr="F:\Oldies 2002-2014\2014 Landesturnfest Freiburg\P1010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The Oldies </a:t>
            </a:r>
            <a:r>
              <a:rPr lang="de-CH" sz="2000" b="1" dirty="0" err="1" smtClean="0"/>
              <a:t>hälsar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Sverige</a:t>
            </a:r>
            <a:r>
              <a:rPr lang="de-CH" sz="2000" b="1" dirty="0" smtClean="0"/>
              <a:t> – Die Oldies grüssen Schweden</a:t>
            </a:r>
            <a:endParaRPr lang="de-CH" sz="2000" b="1" dirty="0"/>
          </a:p>
        </p:txBody>
      </p:sp>
      <p:pic>
        <p:nvPicPr>
          <p:cNvPr id="5122" name="Picture 2" descr="C:\Users\Heinz Glaus\Desktop\Documents\IMG_20170616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158604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-  Gymnaestrada Helsinki</a:t>
            </a:r>
            <a:endParaRPr lang="de-CH" sz="2000" b="1" dirty="0"/>
          </a:p>
        </p:txBody>
      </p:sp>
      <p:pic>
        <p:nvPicPr>
          <p:cNvPr id="33795" name="Picture 3" descr="C:\Users\Heinz Glaus\Pictures\Oldies 2015 - 2017\Gymnaestrada Helsinki\Unsere Vorführung\Bild für Fl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88424" cy="1921371"/>
          </a:xfrm>
          <a:prstGeom prst="rect">
            <a:avLst/>
          </a:prstGeom>
          <a:noFill/>
        </p:spPr>
      </p:pic>
      <p:pic>
        <p:nvPicPr>
          <p:cNvPr id="33797" name="Picture 5" descr="C:\Users\Heinz Glaus\Pictures\Oldies 2015 - 2017\Gymnaestrada Helsinki\Eröffnung\DSCN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2924944"/>
            <a:ext cx="4128459" cy="3096344"/>
          </a:xfrm>
          <a:prstGeom prst="rect">
            <a:avLst/>
          </a:prstGeom>
          <a:noFill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4357067" cy="307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-  Gymnaestrada Helsinki</a:t>
            </a:r>
            <a:endParaRPr lang="de-CH" sz="2000" b="1" dirty="0"/>
          </a:p>
        </p:txBody>
      </p:sp>
      <p:pic>
        <p:nvPicPr>
          <p:cNvPr id="41986" name="Picture 2" descr="C:\Users\Heinz Glaus\Pictures\Oldies 2015 - 2017\Gymnaestrada Helsinki\Unsere Vorführung\Gymnaestrada-2015-SUI18-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285056" cy="55118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 -  Gymnaestrada Helsinki</a:t>
            </a:r>
            <a:endParaRPr lang="de-CH" sz="2000" b="1" dirty="0"/>
          </a:p>
        </p:txBody>
      </p:sp>
      <p:pic>
        <p:nvPicPr>
          <p:cNvPr id="38914" name="Picture 2" descr="C:\Users\Heinz Glaus\Pictures\Oldies 2015 - 2017\Gymnaestrada Helsinki\Unsere Vorführung\Gymnaestrada-2015-SUI18-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094576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-  Gymnaestrada Helsinki</a:t>
            </a:r>
            <a:endParaRPr lang="de-CH" sz="2000" b="1" dirty="0"/>
          </a:p>
        </p:txBody>
      </p:sp>
      <p:pic>
        <p:nvPicPr>
          <p:cNvPr id="39939" name="Picture 3" descr="C:\Users\Heinz Glaus\Pictures\Oldies 2015 - 2017\Gymnaestrada Helsinki\Unsere Vorführung\Gymnaestrada-2015-SUI18-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7784592" cy="5419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-  Gymnaestrada Helsinki</a:t>
            </a:r>
            <a:endParaRPr lang="de-CH" sz="2000" b="1" dirty="0"/>
          </a:p>
        </p:txBody>
      </p:sp>
      <p:pic>
        <p:nvPicPr>
          <p:cNvPr id="39938" name="Picture 2" descr="C:\Users\Heinz Glaus\Pictures\Oldies 2015 - 2017\Gymnaestrada Helsinki\Unsere Vorführung\Gymnaestrada-2015-SUI18-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7894320" cy="53583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2015  -  Gymnaestrada Helsinki</a:t>
            </a:r>
            <a:endParaRPr lang="de-CH" sz="2000" b="1" dirty="0"/>
          </a:p>
        </p:txBody>
      </p:sp>
      <p:pic>
        <p:nvPicPr>
          <p:cNvPr id="40962" name="Picture 2" descr="C:\Users\Heinz Glaus\Pictures\Oldies 2015 - 2017\Gymnaestrada Helsinki\Unsere Vorführung\Gymnaestrada-2015-SUI18-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483232" cy="552629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2016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Portoro</a:t>
            </a:r>
            <a:r>
              <a:rPr lang="de-CH" sz="2000" b="1" dirty="0" err="1" smtClean="0">
                <a:cs typeface="Arial"/>
              </a:rPr>
              <a:t>ž</a:t>
            </a:r>
            <a:endParaRPr lang="de-CH" sz="2000" b="1" dirty="0"/>
          </a:p>
        </p:txBody>
      </p:sp>
      <p:pic>
        <p:nvPicPr>
          <p:cNvPr id="38913" name="Picture 1" descr="C:\Users\Heinz Glaus\Pictures\Oldies 2015 - 2017\GAGF Portoroz\Portoroz 10.16\City Performances\DSCN2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404165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2016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Portoro</a:t>
            </a:r>
            <a:r>
              <a:rPr lang="de-CH" sz="2000" b="1" dirty="0" err="1" smtClean="0">
                <a:cs typeface="Arial"/>
              </a:rPr>
              <a:t>ž</a:t>
            </a:r>
            <a:endParaRPr lang="de-CH" sz="2000" b="1" dirty="0"/>
          </a:p>
        </p:txBody>
      </p:sp>
      <p:pic>
        <p:nvPicPr>
          <p:cNvPr id="43010" name="Picture 2" descr="C:\Users\Heinz Glaus\Pictures\Oldies 2015 - 2017\GAGF Portoroz\Portoroz 10.16\DSCN2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57632" cy="47020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2016  -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Portoro</a:t>
            </a:r>
            <a:r>
              <a:rPr lang="de-CH" sz="2000" b="1" dirty="0" err="1" smtClean="0">
                <a:cs typeface="Arial"/>
              </a:rPr>
              <a:t>ž</a:t>
            </a:r>
            <a:endParaRPr lang="de-CH" sz="2000" b="1" dirty="0"/>
          </a:p>
        </p:txBody>
      </p:sp>
      <p:pic>
        <p:nvPicPr>
          <p:cNvPr id="44034" name="Picture 2" descr="C:\Users\Heinz Glaus\Pictures\Oldies 2015 - 2017\GAGF Portoroz\Portoroz 10.16\DSCN2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2016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Portoro</a:t>
            </a:r>
            <a:r>
              <a:rPr lang="de-CH" sz="2000" b="1" dirty="0" err="1" smtClean="0">
                <a:cs typeface="Arial"/>
              </a:rPr>
              <a:t>ž</a:t>
            </a:r>
            <a:endParaRPr lang="de-CH" sz="2000" b="1" dirty="0"/>
          </a:p>
        </p:txBody>
      </p:sp>
      <p:pic>
        <p:nvPicPr>
          <p:cNvPr id="45058" name="Picture 2" descr="C:\Users\Heinz Glaus\Pictures\Oldies 2015 - 2017\GAGF Portoroz\Portoroz 10.16\DSCN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064896" cy="54090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/>
          </a:bodyPr>
          <a:lstStyle/>
          <a:p>
            <a:r>
              <a:rPr lang="de-CH" sz="2000" b="1" dirty="0" smtClean="0"/>
              <a:t>1998 – 1999 Vorbereitung TiGym2000</a:t>
            </a:r>
            <a:endParaRPr lang="de-CH" sz="2000" b="1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2429792" cy="352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3513">
            <a:off x="2970450" y="1987467"/>
            <a:ext cx="3884000" cy="96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2648">
            <a:off x="4126505" y="2484464"/>
            <a:ext cx="4679553" cy="113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861048"/>
            <a:ext cx="46212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2016  -  Golden Age </a:t>
            </a:r>
            <a:r>
              <a:rPr lang="de-CH" sz="2000" b="1" dirty="0" err="1" smtClean="0"/>
              <a:t>Gym</a:t>
            </a:r>
            <a:r>
              <a:rPr lang="de-CH" sz="2000" b="1" dirty="0" smtClean="0"/>
              <a:t> Festival in </a:t>
            </a:r>
            <a:r>
              <a:rPr lang="de-CH" sz="2000" b="1" dirty="0" err="1" smtClean="0"/>
              <a:t>Portoro</a:t>
            </a:r>
            <a:r>
              <a:rPr lang="de-CH" sz="2000" b="1" dirty="0" err="1" smtClean="0">
                <a:cs typeface="Arial"/>
              </a:rPr>
              <a:t>ž</a:t>
            </a:r>
            <a:endParaRPr lang="de-CH" sz="2000" b="1" dirty="0"/>
          </a:p>
        </p:txBody>
      </p:sp>
      <p:pic>
        <p:nvPicPr>
          <p:cNvPr id="46082" name="Picture 2" descr="C:\Users\Heinz Glaus\Pictures\Oldies 2015 - 2017\GAGF Portoroz\Portoroz 10.16\P1030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7703840" cy="57778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2017  -  Internationales Deutsches Turnfest Berlin</a:t>
            </a:r>
            <a:endParaRPr lang="de-CH" sz="2000" b="1" dirty="0"/>
          </a:p>
        </p:txBody>
      </p:sp>
      <p:pic>
        <p:nvPicPr>
          <p:cNvPr id="33794" name="Picture 2" descr="C:\Users\Heinz Glaus\Pictures\Oldies 2015 - 2017\BerlinIDTF\DSCN3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76456" cy="393796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2017  -  Internationales Deutsches Turnfest Berlin</a:t>
            </a:r>
            <a:endParaRPr lang="de-CH" sz="2000" b="1" dirty="0"/>
          </a:p>
        </p:txBody>
      </p:sp>
      <p:pic>
        <p:nvPicPr>
          <p:cNvPr id="34818" name="Picture 2" descr="C:\Users\Heinz Glaus\Pictures\Oldies 2015 - 2017\BerlinIDTF\DSCN3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100388" cy="53829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2017  -  Internationales Deutsches Turnfest Berlin</a:t>
            </a:r>
            <a:endParaRPr lang="de-CH" sz="2000" b="1" dirty="0"/>
          </a:p>
        </p:txBody>
      </p:sp>
      <p:pic>
        <p:nvPicPr>
          <p:cNvPr id="35842" name="Picture 2" descr="C:\Users\Heinz Glaus\Pictures\Oldies 2015 - 2017\BerlinIDTF\Auswahl für die Homepage\20170607_09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80728"/>
            <a:ext cx="8192911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1997 - 2017     Dutzende von unvergesslichen Erlebnissen und Begegnungen</a:t>
            </a:r>
            <a:endParaRPr lang="de-CH" sz="2000" b="1" dirty="0"/>
          </a:p>
        </p:txBody>
      </p:sp>
      <p:pic>
        <p:nvPicPr>
          <p:cNvPr id="5" name="Grafik 4" descr="Oldi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05678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043608" y="508518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b="1" dirty="0" smtClean="0">
                <a:latin typeface="+mj-lt"/>
              </a:rPr>
              <a:t>Herzlichen Dank!</a:t>
            </a:r>
            <a:endParaRPr lang="de-CH" sz="6000" b="1" dirty="0">
              <a:latin typeface="+mj-lt"/>
            </a:endParaRPr>
          </a:p>
        </p:txBody>
      </p:sp>
    </p:spTree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de-CH" sz="4000" b="1" dirty="0" smtClean="0"/>
              <a:t>	</a:t>
            </a:r>
            <a:r>
              <a:rPr lang="de-CH" sz="2200" b="1" dirty="0" smtClean="0"/>
              <a:t>Auftritte in Mendrisio, Bellinzona und Lugano</a:t>
            </a:r>
            <a:endParaRPr lang="de-CH" sz="22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92088" cy="114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8136904" cy="458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r>
              <a:rPr lang="de-CH" sz="4000" b="1" dirty="0" smtClean="0"/>
              <a:t>	</a:t>
            </a:r>
            <a:r>
              <a:rPr lang="de-CH" sz="2000" b="1" dirty="0" smtClean="0"/>
              <a:t>Turnfahrt ins </a:t>
            </a:r>
            <a:r>
              <a:rPr lang="de-CH" sz="2000" b="1" dirty="0" err="1" smtClean="0"/>
              <a:t>Maggiatal</a:t>
            </a:r>
            <a:r>
              <a:rPr lang="de-CH" sz="2000" b="1" dirty="0" smtClean="0"/>
              <a:t>, 30. Juni 2000</a:t>
            </a:r>
            <a:endParaRPr lang="de-CH" sz="20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792088" cy="114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C:\Users\Heinz Glaus\Desktop\Documents\IMG_20170625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4373880" cy="3048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148064" y="1844824"/>
            <a:ext cx="374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+mj-lt"/>
              </a:rPr>
              <a:t>Wanderung von </a:t>
            </a:r>
            <a:r>
              <a:rPr lang="de-CH" dirty="0" err="1" smtClean="0">
                <a:latin typeface="+mj-lt"/>
              </a:rPr>
              <a:t>Losone</a:t>
            </a:r>
            <a:r>
              <a:rPr lang="de-CH" dirty="0" smtClean="0">
                <a:latin typeface="+mj-lt"/>
              </a:rPr>
              <a:t> entlang der  </a:t>
            </a:r>
            <a:r>
              <a:rPr lang="de-CH" dirty="0" err="1" smtClean="0">
                <a:latin typeface="+mj-lt"/>
              </a:rPr>
              <a:t>Maggia</a:t>
            </a:r>
            <a:r>
              <a:rPr lang="de-CH" dirty="0" smtClean="0">
                <a:latin typeface="+mj-lt"/>
              </a:rPr>
              <a:t> und der </a:t>
            </a:r>
            <a:r>
              <a:rPr lang="de-CH" dirty="0" err="1" smtClean="0">
                <a:latin typeface="+mj-lt"/>
              </a:rPr>
              <a:t>Melezza</a:t>
            </a:r>
            <a:endParaRPr lang="de-CH" dirty="0" smtClean="0">
              <a:latin typeface="+mj-lt"/>
            </a:endParaRPr>
          </a:p>
          <a:p>
            <a:endParaRPr lang="de-CH" dirty="0" smtClean="0">
              <a:latin typeface="+mj-lt"/>
            </a:endParaRPr>
          </a:p>
          <a:p>
            <a:r>
              <a:rPr lang="de-CH" dirty="0" err="1" smtClean="0">
                <a:latin typeface="+mj-lt"/>
              </a:rPr>
              <a:t>Apéro</a:t>
            </a:r>
            <a:r>
              <a:rPr lang="de-CH" dirty="0" smtClean="0">
                <a:latin typeface="+mj-lt"/>
              </a:rPr>
              <a:t> in Ponte </a:t>
            </a:r>
            <a:r>
              <a:rPr lang="de-CH" dirty="0" err="1" smtClean="0">
                <a:latin typeface="+mj-lt"/>
              </a:rPr>
              <a:t>Brolla</a:t>
            </a:r>
            <a:endParaRPr lang="de-CH" dirty="0" smtClean="0">
              <a:latin typeface="+mj-lt"/>
            </a:endParaRPr>
          </a:p>
          <a:p>
            <a:endParaRPr lang="de-CH" dirty="0" smtClean="0">
              <a:latin typeface="+mj-lt"/>
            </a:endParaRPr>
          </a:p>
          <a:p>
            <a:r>
              <a:rPr lang="de-CH" dirty="0" smtClean="0">
                <a:latin typeface="+mj-lt"/>
              </a:rPr>
              <a:t>Besuch </a:t>
            </a:r>
            <a:r>
              <a:rPr lang="de-CH" dirty="0" err="1" smtClean="0">
                <a:latin typeface="+mj-lt"/>
              </a:rPr>
              <a:t>Avegno</a:t>
            </a:r>
            <a:r>
              <a:rPr lang="de-CH" dirty="0" smtClean="0">
                <a:latin typeface="+mj-lt"/>
              </a:rPr>
              <a:t> di </a:t>
            </a:r>
            <a:r>
              <a:rPr lang="de-CH" dirty="0" err="1" smtClean="0">
                <a:latin typeface="+mj-lt"/>
              </a:rPr>
              <a:t>fuori</a:t>
            </a:r>
            <a:endParaRPr lang="de-CH" dirty="0" smtClean="0">
              <a:latin typeface="+mj-lt"/>
            </a:endParaRPr>
          </a:p>
          <a:p>
            <a:endParaRPr lang="de-CH" dirty="0" smtClean="0">
              <a:latin typeface="+mj-lt"/>
            </a:endParaRPr>
          </a:p>
          <a:p>
            <a:r>
              <a:rPr lang="de-CH" dirty="0" smtClean="0">
                <a:latin typeface="+mj-lt"/>
              </a:rPr>
              <a:t>Mittagessen im </a:t>
            </a:r>
            <a:r>
              <a:rPr lang="de-CH" dirty="0" err="1" smtClean="0">
                <a:latin typeface="+mj-lt"/>
              </a:rPr>
              <a:t>Grotto</a:t>
            </a:r>
            <a:r>
              <a:rPr lang="de-CH" dirty="0" smtClean="0">
                <a:latin typeface="+mj-lt"/>
              </a:rPr>
              <a:t> Mai </a:t>
            </a:r>
            <a:r>
              <a:rPr lang="de-CH" dirty="0" err="1" smtClean="0">
                <a:latin typeface="+mj-lt"/>
              </a:rPr>
              <a:t>Morire</a:t>
            </a:r>
            <a:endParaRPr lang="de-CH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Inslata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mista</a:t>
            </a:r>
            <a:endParaRPr lang="de-CH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Coniglio</a:t>
            </a:r>
            <a:r>
              <a:rPr lang="de-CH" dirty="0" smtClean="0">
                <a:latin typeface="+mj-lt"/>
              </a:rPr>
              <a:t> al </a:t>
            </a:r>
            <a:r>
              <a:rPr lang="de-CH" dirty="0" err="1" smtClean="0">
                <a:latin typeface="+mj-lt"/>
              </a:rPr>
              <a:t>forno</a:t>
            </a:r>
            <a:r>
              <a:rPr lang="de-CH" dirty="0" smtClean="0">
                <a:latin typeface="+mj-lt"/>
              </a:rPr>
              <a:t>, </a:t>
            </a:r>
            <a:r>
              <a:rPr lang="de-CH" dirty="0" err="1" smtClean="0">
                <a:latin typeface="+mj-lt"/>
              </a:rPr>
              <a:t>Risotto</a:t>
            </a:r>
            <a:endParaRPr lang="de-CH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latin typeface="+mj-lt"/>
              </a:rPr>
              <a:t> Dolce</a:t>
            </a:r>
            <a:endParaRPr lang="de-CH" dirty="0">
              <a:latin typeface="+mj-lt"/>
            </a:endParaRPr>
          </a:p>
        </p:txBody>
      </p:sp>
    </p:spTree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580</Words>
  <Application>Microsoft Office PowerPoint</Application>
  <PresentationFormat>Bildschirmpräsentation (4:3)</PresentationFormat>
  <Paragraphs>87</Paragraphs>
  <Slides>74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6" baseType="lpstr">
      <vt:lpstr>Hyperion</vt:lpstr>
      <vt:lpstr>Acrobat Document</vt:lpstr>
      <vt:lpstr>20 Jahre Oldies</vt:lpstr>
      <vt:lpstr>1995 - Erste Kontakte Gymnaestrada Berlin – Grossraumvorführung Schweiz</vt:lpstr>
      <vt:lpstr>21.3.1997 – Ausschreibung  - 20.8.2017 Orientierungsabend Aarhof Wildegg „Gruppe AKTV- GYM-Parodie“  -  Vorgängerbezeichnung der OLDIES</vt:lpstr>
      <vt:lpstr> 2000  -  Kleiderprobe in Rothrist</vt:lpstr>
      <vt:lpstr>1999  -  Die Oldies in Göteborg</vt:lpstr>
      <vt:lpstr>The Oldies hälsar Sverige – Die Oldies grüssen Schweden</vt:lpstr>
      <vt:lpstr>1998 – 1999 Vorbereitung TiGym2000</vt:lpstr>
      <vt:lpstr> Auftritte in Mendrisio, Bellinzona und Lugano</vt:lpstr>
      <vt:lpstr> Turnfahrt ins Maggiatal, 30. Juni 2000</vt:lpstr>
      <vt:lpstr>16. Juni 2001  - Kant. Turntag 35+  Gebenstorf</vt:lpstr>
      <vt:lpstr>2002 - Eidg. Turnfest Baselbiet – Tag der Traditionen</vt:lpstr>
      <vt:lpstr>2002   -   150 Jahre Turnverein Zofingen – Festzug  und Strassenturntheater</vt:lpstr>
      <vt:lpstr>     2003 – Das GYMNAESTRADA-JAHR mit der Glugger-Clique Gymnaestrada-Première in Rapperswil-Jona 75 Jahre MR Seengen  -  Gym-Show Aarau  -  GLZ-Turnfest in Bülach  </vt:lpstr>
      <vt:lpstr>2003 – Das GYMNAESTRADA-JAHR mit der Glugger-Clique Gymnaestrada-Première in Rapperswil-Jona 75 Jahre MR Seengen  -  Gym-Show Aarau  -  GLZ-Turnfest in Bülach  </vt:lpstr>
      <vt:lpstr>2003 – Das GYMNAESTRADA-JAHR mit der Glugger-Clique Gymnaestrada-Première in Rapperswil-Jona 75 Jahre MR Seengen  -  Gym-Show Aarau  -  GLZ-Turnfest in Bülach  </vt:lpstr>
      <vt:lpstr>2003 – Das GYMNAESTRADA-JAHR mit der Glugger-Clique Gymnaestrada-Première in Rapperswil-Jona 75 Jahre MR Seengen  -  Gym-Show Aarau  -  GLZ-Turnfest in Bülach  </vt:lpstr>
      <vt:lpstr>2003 -  Gymnaestrada Lissabon (Natalia)</vt:lpstr>
      <vt:lpstr>2003 -  Gymnaestrada Lissabon (Natalia)</vt:lpstr>
      <vt:lpstr>2004  -  Turnen ums Eck – Turnfest Rheinland-Pfalz in Koblenz  Ab i d Berge – Eiger – Mönch und Jungfrau</vt:lpstr>
      <vt:lpstr>2004  -  Auftritt auf der historischen Neu Bechburg</vt:lpstr>
      <vt:lpstr>2005  -  Eröffnungsfeier Kantonal-Turnfest Zofingen</vt:lpstr>
      <vt:lpstr>2005  -  Golden Age Gym Festival in Maspalomas, Gran Canaria Swiss Medley – Country Music – Alice – Natalia – Ab i d Berge – Le lo la</vt:lpstr>
      <vt:lpstr>2005  -  Golden Age Gym Festival in Maspalomas, Gran Canaria Swiss Medley – Country Music – Alice – Natalia – Ab i d Berge – Le lo la</vt:lpstr>
      <vt:lpstr>2005  -  Golden Age Gym Festival in Maspalomas, Gran Canaria Swiss Medley – Country Music – Alice – Natalia – Ab i d Berge – Le lo la</vt:lpstr>
      <vt:lpstr>2007     Eidg. Turnfest in Frauenfeld Die Oldies führen „DAS TURNBEIZLI“ mit einem Reingewinn von Fr. 12‘149.60</vt:lpstr>
      <vt:lpstr>2007  -  Gymnaestrada Dornbirn</vt:lpstr>
      <vt:lpstr>2007  -  Gymnaestrada Dornbirn</vt:lpstr>
      <vt:lpstr>2007  -  Gymnaestrada Dornbirn</vt:lpstr>
      <vt:lpstr>2007  - Gymnaestrada Dornbirn</vt:lpstr>
      <vt:lpstr>2007  -  Gymnaestrada Dornbirn</vt:lpstr>
      <vt:lpstr>2008  -  Golden Age Gym Festival in Maspalomas – Gran Canaria  </vt:lpstr>
      <vt:lpstr>2008  -  Golden Age Gym Festival in Maspalomas – Gran Canaria  </vt:lpstr>
      <vt:lpstr>2008  -  Golden Age Gym Festival in Maspalomas – Gran Canaria  </vt:lpstr>
      <vt:lpstr>2008  -  Golden Age Gym Festival in Maspalomas – Gran Canaria  </vt:lpstr>
      <vt:lpstr>2008  -  Golden Age Gym Festival in Maspalomas – Gran Canaria  </vt:lpstr>
      <vt:lpstr>2009  -  Oberländisches Turnfest in Zweisimmen</vt:lpstr>
      <vt:lpstr>2010  -  Golden Age Gym Festival in Portimão</vt:lpstr>
      <vt:lpstr>2010  -  Golden Age Gym Festival in Portimão</vt:lpstr>
      <vt:lpstr>2010  -  Golden Age Gym Festival in Portimão</vt:lpstr>
      <vt:lpstr>2010  -  Golden Age Gym Festival in Portimão</vt:lpstr>
      <vt:lpstr>2010  -  Golden Age Gym Festival in Portimão</vt:lpstr>
      <vt:lpstr>2011  -  Kantonalturnfest Brugg - Schlussvorführungen</vt:lpstr>
      <vt:lpstr>2011  -  Kreisturnfest Toggenburg in Kaltbrunn</vt:lpstr>
      <vt:lpstr>2011  - Gymnaestrada Lausanne - &gt; keine offizielle Teilnahme der Oldies 14 ehemalige und aktive Oldies turnen bei diversen Vorführungen mit </vt:lpstr>
      <vt:lpstr>2011  -  Gymnaestrada Lausanne - &gt; keine offizielle Teilnahme der Oldies 14 ehemalige und aktive Oldies turnen bei diversen Vorführungen mit </vt:lpstr>
      <vt:lpstr>2011  -  Gymnaestrada Lausanne - &gt; keine offizielle Teilnahme der Oldies 14 ehemalige und aktive Oldies turnen bei diversen Vorführungen mit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2012  -  Golden Age Gym Festival in Montecatini Terme </vt:lpstr>
      <vt:lpstr>2013  -  Internationales Deutsches Turnfest in Mannheim</vt:lpstr>
      <vt:lpstr>2014  -  Landesturnfest Freiburg im Breisgau</vt:lpstr>
      <vt:lpstr>2014  -  Landesturnfest Freiburg im Breisgau</vt:lpstr>
      <vt:lpstr>2014  -  Landesturnfest Freiburg im Breisgau</vt:lpstr>
      <vt:lpstr>2015  -  Gymnaestrada Helsinki</vt:lpstr>
      <vt:lpstr>2015  -  Gymnaestrada Helsinki</vt:lpstr>
      <vt:lpstr>2015   -  Gymnaestrada Helsinki</vt:lpstr>
      <vt:lpstr>2015  -  Gymnaestrada Helsinki</vt:lpstr>
      <vt:lpstr>2015  -  Gymnaestrada Helsinki</vt:lpstr>
      <vt:lpstr>2015  -  Gymnaestrada Helsinki</vt:lpstr>
      <vt:lpstr>2016  -  Golden Age Gym Festival in Portorož</vt:lpstr>
      <vt:lpstr>2016  -  Golden Age Gym Festival in Portorož</vt:lpstr>
      <vt:lpstr>2016  - Golden Age Gym Festival in Portorož</vt:lpstr>
      <vt:lpstr>2016  -  Golden Age Gym Festival in Portorož</vt:lpstr>
      <vt:lpstr>2016  -  Golden Age Gym Festival in Portorož</vt:lpstr>
      <vt:lpstr>2017  -  Internationales Deutsches Turnfest Berlin</vt:lpstr>
      <vt:lpstr>2017  -  Internationales Deutsches Turnfest Berlin</vt:lpstr>
      <vt:lpstr>2017  -  Internationales Deutsches Turnfest Berlin</vt:lpstr>
      <vt:lpstr>1997 - 2017     Dutzende von unvergesslichen Erlebnissen und Begegnungen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Jahre Oldies</dc:title>
  <dc:creator>Heinz Glaus</dc:creator>
  <cp:lastModifiedBy>Heinz Glaus</cp:lastModifiedBy>
  <cp:revision>176</cp:revision>
  <dcterms:created xsi:type="dcterms:W3CDTF">2017-06-16T10:44:58Z</dcterms:created>
  <dcterms:modified xsi:type="dcterms:W3CDTF">2017-09-29T13:40:39Z</dcterms:modified>
</cp:coreProperties>
</file>